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4" r:id="rId4"/>
    <p:sldId id="266" r:id="rId5"/>
    <p:sldId id="267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928670"/>
            <a:ext cx="8458200" cy="2500330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XVIII ғ. – ХIХ ғ. соңы аралығындағы қазақ мәдениеті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3643314"/>
            <a:ext cx="6400800" cy="1643074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Қасен Нұржайнат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 тәрихы және Қазақстан халық Ассамблеясы кафедрасының оқытушысы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2920" y="1214422"/>
            <a:ext cx="8183880" cy="4786346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* Семинар сабағының мақсаты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ХVІІІғ. мен ХХғ. аяғындағы қазақ  мәдениетін қарастыру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Негізгі сұрақтар: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Қазақстанның Ресей империясының құрамына енуі.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Дүниетанымның дағдарысқа ұшырауы. Қазақ ағартушылары.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Зар-заман мәдениеті.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* Әдістемелік  ұсыныстар: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Орта ғасырлық қазақ мәдениеті. Ұлы Жібек жолы. Алтын Орда дәуірінің мәдениеті.  Ақындар мен жыраулар шығармашылығын қарастыру.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Қазақстанның Ресей империясының құрамына енуі.  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Дүниетанымның дағдарысқа ұшырауы. Қазақ ағартушылары. 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Зар-заман мәдениеті. 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Кеңес дәуіріндегі қазақ мәдениетінің тағдыры.  Тоталитарлық-әкімшілдік жүйе және ұлттық мәдениет. </a:t>
            </a: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kk-KZ" sz="2400" dirty="0" smtClean="0"/>
              <a:t>Қазақстандық ғылым мен мәдениет ордаларының ашылуы.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643446"/>
            <a:ext cx="8183880" cy="1051560"/>
          </a:xfrm>
        </p:spPr>
        <p:txBody>
          <a:bodyPr>
            <a:noAutofit/>
          </a:bodyPr>
          <a:lstStyle/>
          <a:p>
            <a:r>
              <a:rPr lang="kk-KZ" sz="3200" dirty="0" smtClean="0">
                <a:effectLst/>
                <a:latin typeface="Times New Roman" pitchFamily="18" charset="0"/>
                <a:cs typeface="Times New Roman" pitchFamily="18" charset="0"/>
              </a:rPr>
              <a:t>Өзін өзі тексеруге арналған сурактар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7028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Қазақтың ғалым-ағартушыларының 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еңбектері атап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өтіңіз.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Абай – философ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ақын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Шоқан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 мәдениеттерін зерттеуші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Ы.Алтынсарин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ағартушылығының көрнекті тұлғасы 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анықтамалармен келісесіз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«Адам бол!»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ұранын тастаған ойшыл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ед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мектептер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қазақша оқулықтарды алғаш жазған ағартушы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Абай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«бес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нәрседен қашық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нәрсеге асық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дейд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sz="4800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590</TotalTime>
  <Words>142</Words>
  <Application>Microsoft Office PowerPoint</Application>
  <PresentationFormat>Экран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XVIII ғ. – ХIХ ғ. соңы аралығындағы қазақ мәдениеті  </vt:lpstr>
      <vt:lpstr>Слайд 2</vt:lpstr>
      <vt:lpstr>Слайд 3</vt:lpstr>
      <vt:lpstr>Слайд 4</vt:lpstr>
      <vt:lpstr>Өзін өзі тексеруге арналған сурактар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Қарым-қатынастар мәдениеті.Этикет</dc:title>
  <dc:creator>admin</dc:creator>
  <cp:lastModifiedBy>Lenovo</cp:lastModifiedBy>
  <cp:revision>77</cp:revision>
  <dcterms:created xsi:type="dcterms:W3CDTF">2020-03-25T08:15:59Z</dcterms:created>
  <dcterms:modified xsi:type="dcterms:W3CDTF">2025-03-27T03:27:42Z</dcterms:modified>
</cp:coreProperties>
</file>